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469FE9-CF10-4DD1-9033-340D87553289}" type="datetimeFigureOut">
              <a:rPr lang="en-US" smtClean="0"/>
              <a:t>11/30/2010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90F371-36D3-44B6-B12D-2C58199C43D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90F371-36D3-44B6-B12D-2C58199C43D8}" type="slidenum">
              <a:rPr lang="en-US" smtClean="0"/>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90F371-36D3-44B6-B12D-2C58199C43D8}" type="slidenum">
              <a:rPr lang="en-US" smtClean="0"/>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90F371-36D3-44B6-B12D-2C58199C43D8}" type="slidenum">
              <a:rPr lang="en-US" smtClean="0"/>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90F371-36D3-44B6-B12D-2C58199C43D8}"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490F371-36D3-44B6-B12D-2C58199C43D8}"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490F371-36D3-44B6-B12D-2C58199C43D8}" type="slidenum">
              <a:rPr lang="en-US" smtClean="0"/>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12450F9C-F49C-4CB9-8467-C4B83D30F3BE}" type="datetimeFigureOut">
              <a:rPr lang="en-US" smtClean="0"/>
              <a:t>11/30/2010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E83597A9-4D40-4EA7-94D6-7A3C4036383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450F9C-F49C-4CB9-8467-C4B83D30F3BE}" type="datetimeFigureOut">
              <a:rPr lang="en-US" smtClean="0"/>
              <a:t>11/30/2010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597A9-4D40-4EA7-94D6-7A3C4036383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450F9C-F49C-4CB9-8467-C4B83D30F3BE}" type="datetimeFigureOut">
              <a:rPr lang="en-US" smtClean="0"/>
              <a:t>11/30/2010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3597A9-4D40-4EA7-94D6-7A3C4036383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12450F9C-F49C-4CB9-8467-C4B83D30F3BE}" type="datetimeFigureOut">
              <a:rPr lang="en-US" smtClean="0"/>
              <a:t>11/30/2010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E83597A9-4D40-4EA7-94D6-7A3C4036383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12450F9C-F49C-4CB9-8467-C4B83D30F3BE}" type="datetimeFigureOut">
              <a:rPr lang="en-US" smtClean="0"/>
              <a:t>11/30/2010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E83597A9-4D40-4EA7-94D6-7A3C40363838}" type="slidenum">
              <a:rPr lang="en-US" smtClean="0"/>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12450F9C-F49C-4CB9-8467-C4B83D30F3BE}" type="datetimeFigureOut">
              <a:rPr lang="en-US" smtClean="0"/>
              <a:t>11/30/2010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E83597A9-4D40-4EA7-94D6-7A3C4036383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12450F9C-F49C-4CB9-8467-C4B83D30F3BE}" type="datetimeFigureOut">
              <a:rPr lang="en-US" smtClean="0"/>
              <a:t>11/30/2010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E83597A9-4D40-4EA7-94D6-7A3C4036383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2450F9C-F49C-4CB9-8467-C4B83D30F3BE}" type="datetimeFigureOut">
              <a:rPr lang="en-US" smtClean="0"/>
              <a:t>11/30/2010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3597A9-4D40-4EA7-94D6-7A3C4036383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12450F9C-F49C-4CB9-8467-C4B83D30F3BE}" type="datetimeFigureOut">
              <a:rPr lang="en-US" smtClean="0"/>
              <a:t>11/30/2010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E83597A9-4D40-4EA7-94D6-7A3C4036383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12450F9C-F49C-4CB9-8467-C4B83D30F3BE}" type="datetimeFigureOut">
              <a:rPr lang="en-US" smtClean="0"/>
              <a:t>11/30/2010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E83597A9-4D40-4EA7-94D6-7A3C4036383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12450F9C-F49C-4CB9-8467-C4B83D30F3BE}" type="datetimeFigureOut">
              <a:rPr lang="en-US" smtClean="0"/>
              <a:t>11/30/2010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E83597A9-4D40-4EA7-94D6-7A3C4036383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2450F9C-F49C-4CB9-8467-C4B83D30F3BE}" type="datetimeFigureOut">
              <a:rPr lang="en-US" smtClean="0"/>
              <a:t>11/30/2010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E83597A9-4D40-4EA7-94D6-7A3C4036383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Modeling &amp; Facilitating Effective Use of Technology </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Related Health Practices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Ergonomics – is the study of and development of furniture, tools, and systems that promote productivity in a safe  and healthy way.</a:t>
            </a:r>
          </a:p>
          <a:p>
            <a:endParaRPr lang="en-US" dirty="0" smtClean="0"/>
          </a:p>
          <a:p>
            <a:r>
              <a:rPr lang="en-US" dirty="0" smtClean="0"/>
              <a:t>Use Ergonomic Checklist</a:t>
            </a:r>
          </a:p>
          <a:p>
            <a:r>
              <a:rPr lang="en-US" dirty="0" smtClean="0"/>
              <a:t> Monitor Placement</a:t>
            </a:r>
          </a:p>
          <a:p>
            <a:r>
              <a:rPr lang="en-US" dirty="0" smtClean="0"/>
              <a:t> Chair Adjustment</a:t>
            </a:r>
          </a:p>
          <a:p>
            <a:r>
              <a:rPr lang="en-US" dirty="0" smtClean="0"/>
              <a:t> Desk Height</a:t>
            </a:r>
          </a:p>
          <a:p>
            <a:r>
              <a:rPr lang="en-US" dirty="0" smtClean="0"/>
              <a:t> Keyboard &amp; Mouse Placement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153400" cy="1104106"/>
          </a:xfrm>
        </p:spPr>
        <p:txBody>
          <a:bodyPr>
            <a:normAutofit fontScale="90000"/>
          </a:bodyPr>
          <a:lstStyle/>
          <a:p>
            <a:r>
              <a:rPr lang="en-US" dirty="0" smtClean="0"/>
              <a:t>Injuries cause of improper Ergonomics </a:t>
            </a:r>
            <a:br>
              <a:rPr lang="en-US" dirty="0" smtClean="0"/>
            </a:br>
            <a:endParaRPr lang="en-US" dirty="0"/>
          </a:p>
        </p:txBody>
      </p:sp>
      <p:sp>
        <p:nvSpPr>
          <p:cNvPr id="3" name="Content Placeholder 2"/>
          <p:cNvSpPr>
            <a:spLocks noGrp="1"/>
          </p:cNvSpPr>
          <p:nvPr>
            <p:ph idx="1"/>
          </p:nvPr>
        </p:nvSpPr>
        <p:spPr>
          <a:xfrm>
            <a:off x="457200" y="1143000"/>
            <a:ext cx="8229600" cy="5311808"/>
          </a:xfrm>
        </p:spPr>
        <p:txBody>
          <a:bodyPr/>
          <a:lstStyle/>
          <a:p>
            <a:r>
              <a:rPr lang="en-US" dirty="0" smtClean="0"/>
              <a:t>Injuries in the hand &amp; wrist</a:t>
            </a:r>
          </a:p>
          <a:p>
            <a:r>
              <a:rPr lang="en-US" dirty="0" smtClean="0"/>
              <a:t>Repetitive </a:t>
            </a:r>
            <a:r>
              <a:rPr lang="en-US" dirty="0" smtClean="0"/>
              <a:t>Strain</a:t>
            </a:r>
            <a:br>
              <a:rPr lang="en-US" dirty="0" smtClean="0"/>
            </a:br>
            <a:r>
              <a:rPr lang="en-US" dirty="0" smtClean="0"/>
              <a:t>Tendonitis</a:t>
            </a:r>
            <a:br>
              <a:rPr lang="en-US" dirty="0" smtClean="0"/>
            </a:br>
            <a:r>
              <a:rPr lang="en-US" dirty="0" smtClean="0"/>
              <a:t>Carpal </a:t>
            </a:r>
            <a:r>
              <a:rPr lang="en-US" dirty="0" smtClean="0"/>
              <a:t>Tunnel</a:t>
            </a:r>
          </a:p>
          <a:p>
            <a:r>
              <a:rPr lang="en-US" dirty="0" smtClean="0"/>
              <a:t>Computer Vision Syndrome- can occur due to the inability of your eyes to maintain focus on items on the screen.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 Legal, and Ethical Use</a:t>
            </a:r>
            <a:br>
              <a:rPr lang="en-US" dirty="0" smtClean="0"/>
            </a:br>
            <a:endParaRPr lang="en-US" dirty="0"/>
          </a:p>
        </p:txBody>
      </p:sp>
      <p:sp>
        <p:nvSpPr>
          <p:cNvPr id="3" name="Content Placeholder 2"/>
          <p:cNvSpPr>
            <a:spLocks noGrp="1"/>
          </p:cNvSpPr>
          <p:nvPr>
            <p:ph idx="1"/>
          </p:nvPr>
        </p:nvSpPr>
        <p:spPr/>
        <p:txBody>
          <a:bodyPr/>
          <a:lstStyle/>
          <a:p>
            <a:r>
              <a:rPr lang="en-US" dirty="0" smtClean="0"/>
              <a:t>Acceptable Use Policies (AUPs)-  The are the first line of defense in preventing unsafe, illegal, and unethical use of a school or district’s technology resources.</a:t>
            </a:r>
          </a:p>
          <a:p>
            <a:r>
              <a:rPr lang="en-US" dirty="0" smtClean="0"/>
              <a:t>A AUP is a document that clearly outlines what is and what is not acceptable behavior, as well as the consequences of unacceptable behaviors.</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Fair Use and Technology in the Classroom</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It’s important to understand whether material  falls under the limitations of fair use, is in the public domain, and may be used in its entirety, or requires licensing, permission, or payment for use.</a:t>
            </a:r>
          </a:p>
          <a:p>
            <a:endParaRPr lang="en-US" dirty="0" smtClean="0"/>
          </a:p>
          <a:p>
            <a:r>
              <a:rPr lang="en-US" dirty="0" smtClean="0"/>
              <a:t>Fair Use- Refers to the part of U. S. copyright law that allows limited use of copyrighted material without requiring permission from the copyright holder.</a:t>
            </a:r>
          </a:p>
          <a:p>
            <a:r>
              <a:rPr lang="en-US" dirty="0" smtClean="0"/>
              <a:t> </a:t>
            </a:r>
            <a:r>
              <a:rPr lang="en-US" dirty="0" smtClean="0"/>
              <a:t>Public Domain- creative works </a:t>
            </a:r>
            <a:r>
              <a:rPr lang="en-US" dirty="0" smtClean="0"/>
              <a:t>or information that are not “owned” by an individual but considered part of the common culture.</a:t>
            </a:r>
            <a:endParaRPr lang="en-US" dirty="0" smtClean="0"/>
          </a:p>
          <a:p>
            <a:endParaRPr lang="en-US" dirty="0" smtClean="0"/>
          </a:p>
          <a:p>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Protecting Students &amp; Technology Resources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Malicious Software</a:t>
            </a:r>
          </a:p>
          <a:p>
            <a:r>
              <a:rPr lang="en-US" dirty="0" smtClean="0"/>
              <a:t>Spam- refers to unwanted messages across many of technologies.</a:t>
            </a:r>
          </a:p>
          <a:p>
            <a:r>
              <a:rPr lang="en-US" dirty="0" smtClean="0"/>
              <a:t>More malevolent intent can ask for more sensitive information (credit cards, addresses) in order to steal your identity, access bank accounts..etc is called Phishing.</a:t>
            </a:r>
          </a:p>
          <a:p>
            <a:r>
              <a:rPr lang="en-US" dirty="0" smtClean="0"/>
              <a:t>Malware- malicious software that can harm one or more computers as well as the computer network.</a:t>
            </a:r>
          </a:p>
          <a:p>
            <a:r>
              <a:rPr lang="en-US" dirty="0" smtClean="0"/>
              <a:t>Virus- is often misused to represent a wide range of malicious software types.</a:t>
            </a:r>
          </a:p>
          <a:p>
            <a:r>
              <a:rPr lang="en-US" dirty="0" smtClean="0"/>
              <a:t>Worm- Does not need to be attached to another software program. Worms can replicate themselves across a network.</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54</TotalTime>
  <Words>332</Words>
  <Application>Microsoft Office PowerPoint</Application>
  <PresentationFormat>On-screen Show (4:3)</PresentationFormat>
  <Paragraphs>35</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Verve</vt:lpstr>
      <vt:lpstr>Modeling &amp; Facilitating Effective Use of Technology </vt:lpstr>
      <vt:lpstr>Technology Related Health Practices</vt:lpstr>
      <vt:lpstr>Injuries cause of improper Ergonomics  </vt:lpstr>
      <vt:lpstr>Safe, Legal, and Ethical Use </vt:lpstr>
      <vt:lpstr>Fair Use and Technology in the Classroom</vt:lpstr>
      <vt:lpstr>Protecting Students &amp; Technology 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&amp; Facilitating Effective Use of Technology</dc:title>
  <dc:creator>Sarah Kaitlynn Edwards</dc:creator>
  <cp:lastModifiedBy>Sarah Kaitlynn Edwards</cp:lastModifiedBy>
  <cp:revision>6</cp:revision>
  <dcterms:created xsi:type="dcterms:W3CDTF">2010-11-30T17:20:44Z</dcterms:created>
  <dcterms:modified xsi:type="dcterms:W3CDTF">2010-11-30T18:15:30Z</dcterms:modified>
</cp:coreProperties>
</file>